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0.45220588235294118</c:v>
                </c:pt>
                <c:pt idx="1">
                  <c:v>0.53676470588235292</c:v>
                </c:pt>
                <c:pt idx="2">
                  <c:v>1.838235294117647E-3</c:v>
                </c:pt>
                <c:pt idx="3">
                  <c:v>9.1911764705882356E-3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0.80400000000000005</c:v>
                </c:pt>
                <c:pt idx="1">
                  <c:v>0.19600000000000001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1.470588235294118E-2</c:v>
                </c:pt>
                <c:pt idx="1">
                  <c:v>7.5367647058823525E-2</c:v>
                </c:pt>
                <c:pt idx="2">
                  <c:v>0.21323529411764711</c:v>
                </c:pt>
                <c:pt idx="3">
                  <c:v>0.69669117647058831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0.94485294117647056</c:v>
                </c:pt>
                <c:pt idx="1">
                  <c:v>1.102941176470588E-2</c:v>
                </c:pt>
                <c:pt idx="2">
                  <c:v>7.3529411764705873E-3</c:v>
                </c:pt>
                <c:pt idx="3">
                  <c:v>7.3529411764705873E-3</c:v>
                </c:pt>
                <c:pt idx="4">
                  <c:v>5.5147058823529424E-3</c:v>
                </c:pt>
                <c:pt idx="5">
                  <c:v>2.389705882352941E-2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0.2384473197781885</c:v>
                </c:pt>
                <c:pt idx="1">
                  <c:v>3.6968576709796668E-3</c:v>
                </c:pt>
                <c:pt idx="2">
                  <c:v>0.72828096118299446</c:v>
                </c:pt>
                <c:pt idx="3">
                  <c:v>1.8484288354898341E-3</c:v>
                </c:pt>
                <c:pt idx="4">
                  <c:v>0</c:v>
                </c:pt>
                <c:pt idx="5">
                  <c:v>5.5452865064695009E-3</c:v>
                </c:pt>
                <c:pt idx="6">
                  <c:v>0</c:v>
                </c:pt>
                <c:pt idx="7">
                  <c:v>7.3937153419593336E-3</c:v>
                </c:pt>
                <c:pt idx="8">
                  <c:v>1.4787430683918671E-2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38</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7.4094209984719042</c:v>
                </c:pt>
                <c:pt idx="1">
                  <c:v>7.97779607770961</c:v>
                </c:pt>
                <c:pt idx="2">
                  <c:v>7.6520229912867874</c:v>
                </c:pt>
                <c:pt idx="3" formatCode="General">
                  <c:v>7.8833072217642757</c:v>
                </c:pt>
                <c:pt idx="4">
                  <c:v>3.7360285640764141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7.6374498808406006</c:v>
                </c:pt>
                <c:pt idx="1">
                  <c:v>8.2027226053960973</c:v>
                </c:pt>
                <c:pt idx="2">
                  <c:v>7.8721651381573796</c:v>
                </c:pt>
                <c:pt idx="3" formatCode="General">
                  <c:v>8.0716997595833799</c:v>
                </c:pt>
                <c:pt idx="4">
                  <c:v>3.896451143097206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5.1059291355256136</c:v>
                </c:pt>
                <c:pt idx="1">
                  <c:v>8.4561351316326405</c:v>
                </c:pt>
                <c:pt idx="2">
                  <c:v>6.9816232155568061</c:v>
                </c:pt>
                <c:pt idx="3">
                  <c:v>7.2541334065899674</c:v>
                </c:pt>
                <c:pt idx="4">
                  <c:v>7.3232136730708923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4.503883593177469</c:v>
                </c:pt>
                <c:pt idx="1">
                  <c:v>7.9379206023335218</c:v>
                </c:pt>
                <c:pt idx="2">
                  <c:v>6.4655850303107192</c:v>
                </c:pt>
                <c:pt idx="3">
                  <c:v>6.8350548756956853</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7.3289226927109219</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0.30329271578963723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0.15809792496731223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1.6505198196887498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0.15809792496731223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0.5670809353036006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0.85373538992633158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7.2541334065899674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0.15951764732748508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0.40501125744919619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0.11291411049965738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1.1788072319149201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0.11291411049965738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0.40501125744919619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0.47369101369006295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7.4094209984719042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1.3781373862838286E-2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0.5639367302776499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0.1572213441138075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1.6413684404244879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0.1572213441138075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0.56393673027765168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0.90440917237392249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7.3232136730708923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7.5330677406863824</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0.28703541796502474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0.117940521690862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1.2312822488685242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0.11794052169086289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0.42304047548047929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1.6744461534264223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3.7360285640764141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0.10143304320874158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0.21193860791726316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5.9086899322830178E-2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0.61685881352616079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5.9086899322830178E-2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0.17325221007968672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9.1197127091910559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0.18092480240069264</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0.25514292009578288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7.1131938540040629E-2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0.74260730744879666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7.1131938540039741E-2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0.25514292009578377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0.48344785114784727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8.4457329019886664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0.27806711267259399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9.27295592282249E-2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0.96808339140966648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9.2729559228223124E-2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0.3326113558309185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0.34977600945926213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8.5056755097068493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0.41682281081026495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0.13292293857025061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1.3876965472306484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0.13292293857025061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0.47678085808720105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1.7564514115614234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6.4271807267263528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0.18206306037578379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0.23174696354695357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6.4609320774701828E-2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0.67451210695726971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6.4609320774701828E-2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0.23174696354695357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0.32846921116416361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8.9640760324289577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8.23620159398045</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7.9970295512703515E-2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0.17620684201567549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4.9125150138941365E-2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0.51285957084050438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4.9125150138941365E-2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0.17620684201567549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8.1267438320525187E-2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9.5898670482432422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0.54373324127188027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0.16406502069635032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1.7128154492410896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0.16406502069635032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0.58848429165864857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0.68392441957752759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6.9816232155568061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0.10211215352272784</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0.41405862856374043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0.11543644992348767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1.2051400962575372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0.11543644992348767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0.41405862856374043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0.22973229072825063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8.2393079203276578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2.0152121293202541E-2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0.31548251806644956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8.7954167323690768E-2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0.91822898005769371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8.7954167323690768E-2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0.31548251806644778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0.34293488933427518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7.97779607770961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0.26785329186515394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0.3595653627705433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0.10024413484065953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1.0465344905460947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0.1002441348406613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0.35956536277054241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0.40442196939575759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8.3924137080649359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8.9884801054703605</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7.1161340562955644E-2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0.22376907835308835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6.2385146029518168E-2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0.65129203939385505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6.2385146029518168E-2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0.22376907835308835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0.29565731345345192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8.9575293657741479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0.11021177423823936</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5.8903841636141152E-2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0.61494771734897213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5.8903841636141152E-2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0.21128199889343335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0.15782920383137977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9.1223321813222764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0.13241054560454302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0.21999510257169597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6.1332989797895365E-2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0.64030767818820422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6.1332989797895365E-2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0.21999510257169597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0.22099330996138278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8.8855787693146553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Your Trust</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8.661891763968578</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0.34069353098353261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9.598980241666677E-2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1.0021198659594823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9.5989802416667658E-2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0.34430551157015898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0.71242837531424996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7.7856119077359436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0.21281197178790556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0.24814948556237404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6.9182221278719425E-2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0.7222525369275381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6.9182221278719425E-2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0.24814948556237404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0.20532301909210915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8.9404132096853139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0.13790343877159117</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0.18250952709297685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5.0882291616305864E-2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0.53120387760471033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5.0882291616305864E-2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0.18250952709297685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0.25662678783500503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9.0399370495781355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0.25000422946705303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7.1186849161254173E-2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0.74318056651368636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7.1186849161254173E-2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0.25533987882527498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0.19887920800900005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8.8816048888749197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8.4507027040983722</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0.34626969749177938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0.29008254429920743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8.0872844540946787E-2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0.84430097875755639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8.0872844540948563E-2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0.29008254429920655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0.64179283929973252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7.9991498102425753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2.4615812066896225E-2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0.19265644146428862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5.3711175479358886E-2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0.5607370222334751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5.3711175479358886E-2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0.19265644146428862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0.37463596910621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9.1467560247603874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0.26348399642860176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0.27142219864397887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7.5670479686828607E-2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0.78998903062319137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7.5670479686828607E-2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0.27142219864397976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0.51274340406762242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7.2294768930317961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0.27623866752902693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7.7957892603238044E-2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0.81386929568756283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7.7957892603237156E-2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0.27962691262951367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0.36567555973425137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8.01166539074155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0.10322306398402059</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0.21797685352433138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6.0770317052980971E-2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0.63443345486951941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6.0770317052980971E-2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0.21797685352433227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0.55110618754920715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8.2822549776554641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0.15523347005560062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0.1873156052163516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5.22221902643345E-2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0.54519222865614836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5.22221902643345E-2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0.1873156052163516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0.47666732632823816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9.0183339913948561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6.765607601762369E-3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0.13969909273061454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3.8947062589402393E-2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0.40660178642924905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3.8947062589402393E-2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0.13969909273061454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5.8054197904787941E-2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9.4672818408619825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7.7942593472718089</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0.35629248587360962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0.38034037657795139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0.10603605336523447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1.1070012950333181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0.10603605336523536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0.38034037657795139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0.25883719518817472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8.5307903079108431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0.21231546243254318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2.5079305678819113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0.24022651168102627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0.22648740432211412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8.0974336121739814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0.52117334546243388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0.18647005758310975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1.946720843319472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0.18647005758310975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0.38450223025306052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7.8833072217642757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0.27595079157947655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0.64498491553136361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0.17981697220368176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1.8772635795185906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0.17981697220368176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0.4087025531125601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8.2612388760572824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1.3448958621295253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0.44426077159609534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0.12385658159380064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1.2930450716651265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0.12385658159380064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0.44426077159609534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0.36321498866358937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7.6520229912867874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0.56498837852281536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0.19246742976329578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2.0093325547096921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0.19246742976329578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0.69036080080251416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0.49728981996947397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6.3407630744376897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7.2212875923462869</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0.20454699831797196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8.6001664687995749E-2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0.89784513062464111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8.6001664687993973E-2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0.30847909268270346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0.58611813996817741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7.1307490580987229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1.2078760574379812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0.36888275672759008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0.10284175461414602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1.0736532710173856</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0.10284175461414691</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0.36888275672759008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0.41398703332414399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8.5068053473526071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0.25714353930837941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0.32658099381676209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9.1048339384836474E-2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0.95053169569107965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9.1048339384836474E-2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0.32658099381676209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0.54251872168649218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5.7406722027354826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0.14134833486801757</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8.1893702554788561E-2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0.85495859102717553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8.1893702554788561E-2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0.29374425660454495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0.61805253264718818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6.6494238402905506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0.12359608636962394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0.11635495385931804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1.2147291465304257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0.11635495385931804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0.41735320735798265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0.67298950052968554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5.1059291355256136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5.7329572734669654E-2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0.46292162306970752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0.12905908746630423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1.3473584920113382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0.12905908746630423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0.46292162306970752</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0.71306097108826449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6.3818654698498269</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0.31009303588763792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0.12016970818141637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3.3502416189037376E-2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0.34976045345882056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3.3502416189037376E-2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0.12016970818141637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0.25194668386939334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9.1004904603592003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0.32693058769834238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0.1068281705139853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1.1152708852496325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0.1068281705139853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0.38318161901473147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0.56110564798317064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8.4561351316326405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1.7963841948855412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0.37672744776149525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0.10502879582336266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1.0964856697540206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0.10502879582336266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0.37672744776149436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0.40096094219405032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6.3395657152003464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0.87437385072963991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0.39098269599788438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0.10900305245193653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1.1379763429260059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0.10900305245193564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0.39098269599788438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0.18703263497041966</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8.2249963103777812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0.35021974465756767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0.12395088062660164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1.2940295401371014</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0.12395088062660164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0.44459901249160261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1.0260393688760523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8.0415242722862601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0.28257805454121154</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0.32027895186075117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8.9291377204880895E-2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0.93218926076627184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8.9291377204880895E-2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0.32027895186075117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0.99684639899500649</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6.9772941644463993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9.0919506249805835</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5.9103892328110419E-2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0.21672329804163581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6.0420835156643093E-2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0.63078491364645117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6.0420835156643093E-2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0.21672329804163581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0.16114344314607187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9.0919506249805835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9.1921762371692939</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0.22611003664522755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0.18948684975456587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5.2827517008223523E-2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0.55151175364916227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5.2827517008223523E-2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0.18948684975456587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0.14361014918948456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9.1921762371692939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8.2874809881789666</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0.22833319371332284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7.1462418790070537E-2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0.74605747419073509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7.1462418790069648E-2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0.25632831863485706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0.40895033128864888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8.2874809881789666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Harrogate District Hospital (129)</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Harrogate District Hospital (129)</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Harrogate District Hospital (129)</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Harrogate District Hospital (129)</c:v>
                </c:pt>
                <c:pt idx="2">
                  <c:v>Ripon And District Community Hospital (-)</c:v>
                </c:pt>
              </c:strCache>
            </c:strRef>
          </c:cat>
          <c:val>
            <c:numRef>
              <c:f>Sheet1!$G$2:$G$4</c:f>
              <c:numCache>
                <c:formatCode>0.0;;</c:formatCode>
                <c:ptCount val="3"/>
                <c:pt idx="0">
                  <c:v>7.3232136730708923</c:v>
                </c:pt>
                <c:pt idx="1">
                  <c:v>7.3807090100547059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Harrogate District Hospital (129)</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Harrogate District Hospital (129)</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Harrogate District Hospital (129)</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2.6767863269291077</c:v>
                </c:pt>
                <c:pt idx="1">
                  <c:v>2.6192909899452941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Harrogate District Hospital (129)</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Harrogate District Hospital (129)</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Harrogate District Hospital (129)</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Harrogate District Hospital (129)</c:v>
                </c:pt>
                <c:pt idx="2">
                  <c:v>Ripon And District Community Hospital (-)</c:v>
                </c:pt>
              </c:strCache>
            </c:strRef>
          </c:cat>
          <c:val>
            <c:numRef>
              <c:f>Sheet1!$G$2:$G$4</c:f>
              <c:numCache>
                <c:formatCode>0.0;;</c:formatCode>
                <c:ptCount val="3"/>
                <c:pt idx="0">
                  <c:v>7.4094209984719042</c:v>
                </c:pt>
                <c:pt idx="1">
                  <c:v>7.4219075284643381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Harrogate District Hospital (129)</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Harrogate District Hospital (129)</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(133)</c:v>
                </c:pt>
                <c:pt idx="1">
                  <c:v>Harrogate District Hospital (129)</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2.5905790015280958</c:v>
                </c:pt>
                <c:pt idx="1">
                  <c:v>2.5780924715356619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(521)</c:v>
                </c:pt>
                <c:pt idx="1">
                  <c:v>Harrogate District Hospital (513)</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(521)</c:v>
                </c:pt>
                <c:pt idx="1">
                  <c:v>Harrogate District Hospital (513)</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(521)</c:v>
                </c:pt>
                <c:pt idx="1">
                  <c:v>Harrogate District Hospital (513)</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(521)</c:v>
                </c:pt>
                <c:pt idx="1">
                  <c:v>Harrogate District Hospital (513)</c:v>
                </c:pt>
                <c:pt idx="2">
                  <c:v>Ripon And District Community Hospital (-)</c:v>
                </c:pt>
              </c:strCache>
            </c:strRef>
          </c:cat>
          <c:val>
            <c:numRef>
              <c:f>Sheet1!$G$2:$G$4</c:f>
              <c:numCache>
                <c:formatCode>0.0;;</c:formatCode>
                <c:ptCount val="3"/>
                <c:pt idx="0">
                  <c:v>7.2541334065899674</c:v>
                </c:pt>
                <c:pt idx="1">
                  <c:v>7.2366627853658523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(521)</c:v>
                </c:pt>
                <c:pt idx="1">
                  <c:v>Harrogate District Hospital (513)</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(521)</c:v>
                </c:pt>
                <c:pt idx="1">
                  <c:v>Harrogate District Hospital (513)</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(521)</c:v>
                </c:pt>
                <c:pt idx="1">
                  <c:v>Harrogate District Hospital (513)</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2.7458665934100326</c:v>
                </c:pt>
                <c:pt idx="1">
                  <c:v>2.7633372146341477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Sheet1!$G$2:$G$4</c:f>
              <c:numCache>
                <c:formatCode>0.0;;</c:formatCode>
                <c:ptCount val="3"/>
                <c:pt idx="0">
                  <c:v>8.5056755097068493</c:v>
                </c:pt>
                <c:pt idx="1">
                  <c:v>8.5037713442970979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1.4943244902931507</c:v>
                </c:pt>
                <c:pt idx="1">
                  <c:v>1.4962286557029021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Sheet1!$G$2:$G$4</c:f>
              <c:numCache>
                <c:formatCode>0.0;;</c:formatCode>
                <c:ptCount val="3"/>
                <c:pt idx="0">
                  <c:v>6.4271807267263528</c:v>
                </c:pt>
                <c:pt idx="1">
                  <c:v>6.4532794249467491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3.5728192732736472</c:v>
                </c:pt>
                <c:pt idx="1">
                  <c:v>3.5467205750532509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Sheet1!$G$2:$G$4</c:f>
              <c:numCache>
                <c:formatCode>0.0;;</c:formatCode>
                <c:ptCount val="3"/>
                <c:pt idx="0">
                  <c:v>8.4457329019886664</c:v>
                </c:pt>
                <c:pt idx="1">
                  <c:v>8.4383909313081631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1.5542670980113336</c:v>
                </c:pt>
                <c:pt idx="1">
                  <c:v>1.5616090686918369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Sheet1!$G$2:$G$4</c:f>
              <c:numCache>
                <c:formatCode>0.0;;</c:formatCode>
                <c:ptCount val="3"/>
                <c:pt idx="0">
                  <c:v>9.1197127091910559</c:v>
                </c:pt>
                <c:pt idx="1">
                  <c:v>9.1300051807487641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0.88028729080894408</c:v>
                </c:pt>
                <c:pt idx="1">
                  <c:v>0.8699948192512359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Sheet1!$G$2:$G$4</c:f>
              <c:numCache>
                <c:formatCode>0.0;;</c:formatCode>
                <c:ptCount val="3"/>
                <c:pt idx="0">
                  <c:v>3.7360285640764141</c:v>
                </c:pt>
                <c:pt idx="1">
                  <c:v>3.7700558535950228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6.2639714359235859</c:v>
                </c:pt>
                <c:pt idx="1">
                  <c:v>6.2299441464049767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Sheet1!$G$2:$G$4</c:f>
              <c:numCache>
                <c:formatCode>0.0;;</c:formatCode>
                <c:ptCount val="3"/>
                <c:pt idx="0">
                  <c:v>8.9640760324289577</c:v>
                </c:pt>
                <c:pt idx="1">
                  <c:v>8.9593553388590195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1.0359239675710423</c:v>
                </c:pt>
                <c:pt idx="1">
                  <c:v>1.0406446611409805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Harrogate District Hospital (384)</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Harrogate District Hospital (384)</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Harrogate District Hospital (384)</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Harrogate District Hospital (384)</c:v>
                </c:pt>
                <c:pt idx="2">
                  <c:v>Ripon And District Community Hospital (-)</c:v>
                </c:pt>
              </c:strCache>
            </c:strRef>
          </c:cat>
          <c:val>
            <c:numRef>
              <c:f>Sheet1!$G$2:$G$4</c:f>
              <c:numCache>
                <c:formatCode>0.0;;</c:formatCode>
                <c:ptCount val="3"/>
                <c:pt idx="0">
                  <c:v>8.3924137080649359</c:v>
                </c:pt>
                <c:pt idx="1">
                  <c:v>8.3680417447579192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Harrogate District Hospital (384)</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Harrogate District Hospital (384)</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Harrogate District Hospital (384)</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1.6075862919350641</c:v>
                </c:pt>
                <c:pt idx="1">
                  <c:v>1.6319582552420808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Harrogate District Hospital (308)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Harrogate District Hospital (308)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Harrogate District Hospital (308)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Harrogate District Hospital (308)</c:v>
                </c:pt>
                <c:pt idx="2">
                  <c:v>Ripon And District Community Hospital (-)</c:v>
                </c:pt>
              </c:strCache>
            </c:strRef>
          </c:cat>
          <c:val>
            <c:numRef>
              <c:f>Sheet1!$G$2:$G$4</c:f>
              <c:numCache>
                <c:formatCode>0.0;;</c:formatCode>
                <c:ptCount val="3"/>
                <c:pt idx="0">
                  <c:v>7.97779607770961</c:v>
                </c:pt>
                <c:pt idx="1">
                  <c:v>7.9843522942444674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Harrogate District Hospital (308)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Harrogate District Hospital (308)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(314)</c:v>
                </c:pt>
                <c:pt idx="1">
                  <c:v>Harrogate District Hospital (308)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2.02220392229039</c:v>
                </c:pt>
                <c:pt idx="1">
                  <c:v>2.0156477057555326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Harrogate District Hospital (160)</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Harrogate District Hospital (160)</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Harrogate District Hospital (160)</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Harrogate District Hospital (160)</c:v>
                </c:pt>
                <c:pt idx="2">
                  <c:v>Ripon And District Community Hospital (-)</c:v>
                </c:pt>
              </c:strCache>
            </c:strRef>
          </c:cat>
          <c:val>
            <c:numRef>
              <c:f>Sheet1!$G$2:$G$4</c:f>
              <c:numCache>
                <c:formatCode>0.0;;</c:formatCode>
                <c:ptCount val="3"/>
                <c:pt idx="0">
                  <c:v>8.2393079203276578</c:v>
                </c:pt>
                <c:pt idx="1">
                  <c:v>8.2218934886921886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Harrogate District Hospital (160)</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Harrogate District Hospital (160)</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(164)</c:v>
                </c:pt>
                <c:pt idx="1">
                  <c:v>Harrogate District Hospital (160)</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1.7606920796723422</c:v>
                </c:pt>
                <c:pt idx="1">
                  <c:v>1.7781065113078114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(190)</c:v>
                </c:pt>
                <c:pt idx="1">
                  <c:v>Harrogate District Hospital (188)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(190)</c:v>
                </c:pt>
                <c:pt idx="1">
                  <c:v>Harrogate District Hospital (188)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(190)</c:v>
                </c:pt>
                <c:pt idx="1">
                  <c:v>Harrogate District Hospital (188)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(190)</c:v>
                </c:pt>
                <c:pt idx="1">
                  <c:v>Harrogate District Hospital (188)</c:v>
                </c:pt>
                <c:pt idx="2">
                  <c:v>Ripon And District Community Hospital (-)</c:v>
                </c:pt>
              </c:strCache>
            </c:strRef>
          </c:cat>
          <c:val>
            <c:numRef>
              <c:f>Sheet1!$G$2:$G$4</c:f>
              <c:numCache>
                <c:formatCode>0.0;;</c:formatCode>
                <c:ptCount val="3"/>
                <c:pt idx="0">
                  <c:v>6.9816232155568061</c:v>
                </c:pt>
                <c:pt idx="1">
                  <c:v>6.9674146322646751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(190)</c:v>
                </c:pt>
                <c:pt idx="1">
                  <c:v>Harrogate District Hospital (188)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(190)</c:v>
                </c:pt>
                <c:pt idx="1">
                  <c:v>Harrogate District Hospital (188)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(190)</c:v>
                </c:pt>
                <c:pt idx="1">
                  <c:v>Harrogate District Hospital (188)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3.0183767844431939</c:v>
                </c:pt>
                <c:pt idx="1">
                  <c:v>3.0325853677353249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(509)</c:v>
                </c:pt>
                <c:pt idx="1">
                  <c:v>Harrogate District Hospital (501)</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(509)</c:v>
                </c:pt>
                <c:pt idx="1">
                  <c:v>Harrogate District Hospital (501)</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(509)</c:v>
                </c:pt>
                <c:pt idx="1">
                  <c:v>Harrogate District Hospital (501)</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(509)</c:v>
                </c:pt>
                <c:pt idx="1">
                  <c:v>Harrogate District Hospital (501)</c:v>
                </c:pt>
                <c:pt idx="2">
                  <c:v>Ripon And District Community Hospital (-)</c:v>
                </c:pt>
              </c:strCache>
            </c:strRef>
          </c:cat>
          <c:val>
            <c:numRef>
              <c:f>Sheet1!$G$2:$G$4</c:f>
              <c:numCache>
                <c:formatCode>0.0;;</c:formatCode>
                <c:ptCount val="3"/>
                <c:pt idx="0">
                  <c:v>9.5898670482432422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(509)</c:v>
                </c:pt>
                <c:pt idx="1">
                  <c:v>Harrogate District Hospital (501)</c:v>
                </c:pt>
                <c:pt idx="2">
                  <c:v>Ripon And District Community Hospital (-)</c:v>
                </c:pt>
              </c:strCache>
            </c:strRef>
          </c:cat>
          <c:val>
            <c:numRef>
              <c:f>Sheet1!$H$2:$H$4</c:f>
              <c:numCache>
                <c:formatCode>0.0;;</c:formatCode>
                <c:ptCount val="3"/>
                <c:pt idx="0">
                  <c:v>0</c:v>
                </c:pt>
                <c:pt idx="1">
                  <c:v>9.5994111265832416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(509)</c:v>
                </c:pt>
                <c:pt idx="1">
                  <c:v>Harrogate District Hospital (501)</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(509)</c:v>
                </c:pt>
                <c:pt idx="1">
                  <c:v>Harrogate District Hospital (501)</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0.41013295175675779</c:v>
                </c:pt>
                <c:pt idx="1">
                  <c:v>0.40058887341675842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Harrogate District Hospital (490)</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Harrogate District Hospital (490)</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Harrogate District Hospital (490)</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Harrogate District Hospital (490)</c:v>
                </c:pt>
                <c:pt idx="2">
                  <c:v>Ripon And District Community Hospital (-)</c:v>
                </c:pt>
              </c:strCache>
            </c:strRef>
          </c:cat>
          <c:val>
            <c:numRef>
              <c:f>Sheet1!$G$2:$G$4</c:f>
              <c:numCache>
                <c:formatCode>0.0;;</c:formatCode>
                <c:ptCount val="3"/>
                <c:pt idx="0">
                  <c:v>8.8855787693146553</c:v>
                </c:pt>
                <c:pt idx="1">
                  <c:v>8.8876694024524969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Harrogate District Hospital (490)</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Harrogate District Hospital (490)</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(498)</c:v>
                </c:pt>
                <c:pt idx="1">
                  <c:v>Harrogate District Hospital (490)</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1.1144212306853447</c:v>
                </c:pt>
                <c:pt idx="1">
                  <c:v>1.1123305975475031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(529)</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(529)</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(529)</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(529)</c:v>
                </c:pt>
                <c:pt idx="2">
                  <c:v>Ripon And District Community Hospital (-)</c:v>
                </c:pt>
              </c:strCache>
            </c:strRef>
          </c:cat>
          <c:val>
            <c:numRef>
              <c:f>Sheet1!$G$2:$G$4</c:f>
              <c:numCache>
                <c:formatCode>0.0;;</c:formatCode>
                <c:ptCount val="3"/>
                <c:pt idx="0">
                  <c:v>9.1223321813222764</c:v>
                </c:pt>
                <c:pt idx="1">
                  <c:v>9.1394306894262538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(529)</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(529)</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(537)</c:v>
                </c:pt>
                <c:pt idx="1">
                  <c:v>Harrogate District Hospital (529)</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0.87766781867772359</c:v>
                </c:pt>
                <c:pt idx="1">
                  <c:v>0.86056931057374619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(526)</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(526)</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(526)</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(526)</c:v>
                </c:pt>
                <c:pt idx="2">
                  <c:v>Ripon And District Community Hospital (-)</c:v>
                </c:pt>
              </c:strCache>
            </c:strRef>
          </c:cat>
          <c:val>
            <c:numRef>
              <c:f>Sheet1!$G$2:$G$4</c:f>
              <c:numCache>
                <c:formatCode>0.0;;</c:formatCode>
                <c:ptCount val="3"/>
                <c:pt idx="0">
                  <c:v>8.9575293657741479</c:v>
                </c:pt>
                <c:pt idx="1">
                  <c:v>8.9773739225892353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(526)</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(526)</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(526)</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1.0424706342258521</c:v>
                </c:pt>
                <c:pt idx="1">
                  <c:v>1.0226260774107647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(493)</c:v>
                </c:pt>
                <c:pt idx="1">
                  <c:v>Harrogate District Hospital (485)</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(493)</c:v>
                </c:pt>
                <c:pt idx="1">
                  <c:v>Harrogate District Hospital (485)</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(493)</c:v>
                </c:pt>
                <c:pt idx="1">
                  <c:v>Harrogate District Hospital (485)</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(493)</c:v>
                </c:pt>
                <c:pt idx="1">
                  <c:v>Harrogate District Hospital (485)</c:v>
                </c:pt>
                <c:pt idx="2">
                  <c:v>Ripon And District Community Hospital (-)</c:v>
                </c:pt>
              </c:strCache>
            </c:strRef>
          </c:cat>
          <c:val>
            <c:numRef>
              <c:f>Sheet1!$G$2:$G$4</c:f>
              <c:numCache>
                <c:formatCode>0.0;;</c:formatCode>
                <c:ptCount val="3"/>
                <c:pt idx="0">
                  <c:v>8.8816048888749197</c:v>
                </c:pt>
                <c:pt idx="1">
                  <c:v>8.8740505677642503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(493)</c:v>
                </c:pt>
                <c:pt idx="1">
                  <c:v>Harrogate District Hospital (485)</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(493)</c:v>
                </c:pt>
                <c:pt idx="1">
                  <c:v>Harrogate District Hospital (485)</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(493)</c:v>
                </c:pt>
                <c:pt idx="1">
                  <c:v>Harrogate District Hospital (485)</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1.1183951111250803</c:v>
                </c:pt>
                <c:pt idx="1">
                  <c:v>1.1259494322357497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(541)</c:v>
                </c:pt>
                <c:pt idx="1">
                  <c:v>Harrogate District Hospital (532)</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(541)</c:v>
                </c:pt>
                <c:pt idx="1">
                  <c:v>Harrogate District Hospital (532)</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(541)</c:v>
                </c:pt>
                <c:pt idx="1">
                  <c:v>Harrogate District Hospital (532)</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(541)</c:v>
                </c:pt>
                <c:pt idx="1">
                  <c:v>Harrogate District Hospital (532)</c:v>
                </c:pt>
                <c:pt idx="2">
                  <c:v>Ripon And District Community Hospital (-)</c:v>
                </c:pt>
              </c:strCache>
            </c:strRef>
          </c:cat>
          <c:val>
            <c:numRef>
              <c:f>Sheet1!$G$2:$G$4</c:f>
              <c:numCache>
                <c:formatCode>0.0;;</c:formatCode>
                <c:ptCount val="3"/>
                <c:pt idx="0">
                  <c:v>9.0399370495781355</c:v>
                </c:pt>
                <c:pt idx="1">
                  <c:v>9.0488960535739711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(541)</c:v>
                </c:pt>
                <c:pt idx="1">
                  <c:v>Harrogate District Hospital (532)</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(541)</c:v>
                </c:pt>
                <c:pt idx="1">
                  <c:v>Harrogate District Hospital (532)</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(541)</c:v>
                </c:pt>
                <c:pt idx="1">
                  <c:v>Harrogate District Hospital (532)</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0.96006295042186451</c:v>
                </c:pt>
                <c:pt idx="1">
                  <c:v>0.95110394642602891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Sheet1!$G$2:$G$4</c:f>
              <c:numCache>
                <c:formatCode>0.0;;</c:formatCode>
                <c:ptCount val="3"/>
                <c:pt idx="0">
                  <c:v>8.9404132096853139</c:v>
                </c:pt>
                <c:pt idx="1">
                  <c:v>8.9457040564130459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(535)</c:v>
                </c:pt>
                <c:pt idx="1">
                  <c:v>Harrogate District Hospital (526)</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1.0595867903146861</c:v>
                </c:pt>
                <c:pt idx="1">
                  <c:v>1.0542959435869541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Sheet1!$G$2:$G$4</c:f>
              <c:numCache>
                <c:formatCode>0.0;;</c:formatCode>
                <c:ptCount val="3"/>
                <c:pt idx="0">
                  <c:v>7.7856119077359436</c:v>
                </c:pt>
                <c:pt idx="1">
                  <c:v>7.7837034794521616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2.2143880922640564</c:v>
                </c:pt>
                <c:pt idx="1">
                  <c:v>2.2162965205478384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Harrogate District Hospital (480)</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Harrogate District Hospital (480)</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Harrogate District Hospital (480)</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Harrogate District Hospital (480)</c:v>
                </c:pt>
                <c:pt idx="2">
                  <c:v>Ripon And District Community Hospital (-)</c:v>
                </c:pt>
              </c:strCache>
            </c:strRef>
          </c:cat>
          <c:val>
            <c:numRef>
              <c:f>Sheet1!$G$2:$G$4</c:f>
              <c:numCache>
                <c:formatCode>0.0;;</c:formatCode>
                <c:ptCount val="3"/>
                <c:pt idx="0">
                  <c:v>8.01166539074155</c:v>
                </c:pt>
                <c:pt idx="1">
                  <c:v>7.999527019359979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Harrogate District Hospital (480)</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Harrogate District Hospital (480)</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(488)</c:v>
                </c:pt>
                <c:pt idx="1">
                  <c:v>Harrogate District Hospital (480)</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1.98833460925845</c:v>
                </c:pt>
                <c:pt idx="1">
                  <c:v>2.000472980640021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Harrogate District Hospital (508)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Harrogate District Hospital (508)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Harrogate District Hospital (508)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Harrogate District Hospital (508)</c:v>
                </c:pt>
                <c:pt idx="2">
                  <c:v>Ripon And District Community Hospital (-)</c:v>
                </c:pt>
              </c:strCache>
            </c:strRef>
          </c:cat>
          <c:val>
            <c:numRef>
              <c:f>Sheet1!$G$2:$G$4</c:f>
              <c:numCache>
                <c:formatCode>0.0;;</c:formatCode>
                <c:ptCount val="3"/>
                <c:pt idx="0">
                  <c:v>7.2294768930317961</c:v>
                </c:pt>
                <c:pt idx="1">
                  <c:v>7.2346337841995911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Harrogate District Hospital (508)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Harrogate District Hospital (508)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(516)</c:v>
                </c:pt>
                <c:pt idx="1">
                  <c:v>Harrogate District Hospital (508)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2.7705231069682039</c:v>
                </c:pt>
                <c:pt idx="1">
                  <c:v>2.7653662158004089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Harrogate District Hospital (515)</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Harrogate District Hospital (515)</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Harrogate District Hospital (515)</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Harrogate District Hospital (515)</c:v>
                </c:pt>
                <c:pt idx="2">
                  <c:v>Ripon And District Community Hospital (-)</c:v>
                </c:pt>
              </c:strCache>
            </c:strRef>
          </c:cat>
          <c:val>
            <c:numRef>
              <c:f>Sheet1!$G$2:$G$4</c:f>
              <c:numCache>
                <c:formatCode>0.0;;</c:formatCode>
                <c:ptCount val="3"/>
                <c:pt idx="0">
                  <c:v>9.1467560247603874</c:v>
                </c:pt>
                <c:pt idx="1">
                  <c:v>9.1552017991341987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Harrogate District Hospital (515)</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Harrogate District Hospital (515)</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(524)</c:v>
                </c:pt>
                <c:pt idx="1">
                  <c:v>Harrogate District Hospital (515)</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0.8532439752396126</c:v>
                </c:pt>
                <c:pt idx="1">
                  <c:v>0.84479820086580126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Harrogate District Hospital (438)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Harrogate District Hospital (438)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Harrogate District Hospital (438)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Harrogate District Hospital (438)</c:v>
                </c:pt>
                <c:pt idx="2">
                  <c:v>Ripon And District Community Hospital (-)</c:v>
                </c:pt>
              </c:strCache>
            </c:strRef>
          </c:cat>
          <c:val>
            <c:numRef>
              <c:f>Sheet1!$G$2:$G$4</c:f>
              <c:numCache>
                <c:formatCode>0.0;;</c:formatCode>
                <c:ptCount val="3"/>
                <c:pt idx="0">
                  <c:v>7.9991498102425753</c:v>
                </c:pt>
                <c:pt idx="1">
                  <c:v>8.0237594629749847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Harrogate District Hospital (438)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Harrogate District Hospital (438)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(447)</c:v>
                </c:pt>
                <c:pt idx="1">
                  <c:v>Harrogate District Hospital (438)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2.0008501897574247</c:v>
                </c:pt>
                <c:pt idx="1">
                  <c:v>1.9762405370250153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(536)</c:v>
                </c:pt>
                <c:pt idx="1">
                  <c:v>Harrogate District Hospital (527)</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(536)</c:v>
                </c:pt>
                <c:pt idx="1">
                  <c:v>Harrogate District Hospital (527)</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(536)</c:v>
                </c:pt>
                <c:pt idx="1">
                  <c:v>Harrogate District Hospital (527)</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(536)</c:v>
                </c:pt>
                <c:pt idx="1">
                  <c:v>Harrogate District Hospital (527)</c:v>
                </c:pt>
                <c:pt idx="2">
                  <c:v>Ripon And District Community Hospital (-)</c:v>
                </c:pt>
              </c:strCache>
            </c:strRef>
          </c:cat>
          <c:val>
            <c:numRef>
              <c:f>Sheet1!$G$2:$G$4</c:f>
              <c:numCache>
                <c:formatCode>0.0;;</c:formatCode>
                <c:ptCount val="3"/>
                <c:pt idx="0">
                  <c:v>9.4672818408619825</c:v>
                </c:pt>
                <c:pt idx="1">
                  <c:v>9.4766727597788396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(536)</c:v>
                </c:pt>
                <c:pt idx="1">
                  <c:v>Harrogate District Hospital (527)</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(536)</c:v>
                </c:pt>
                <c:pt idx="1">
                  <c:v>Harrogate District Hospital (527)</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(536)</c:v>
                </c:pt>
                <c:pt idx="1">
                  <c:v>Harrogate District Hospital (527)</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0.53271815913801746</c:v>
                </c:pt>
                <c:pt idx="1">
                  <c:v>0.52332724022116039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Harrogate District Hospital (420)</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Harrogate District Hospital (420)</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Harrogate District Hospital (420)</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Harrogate District Hospital (420)</c:v>
                </c:pt>
                <c:pt idx="2">
                  <c:v>Ripon And District Community Hospital (-)</c:v>
                </c:pt>
              </c:strCache>
            </c:strRef>
          </c:cat>
          <c:val>
            <c:numRef>
              <c:f>Sheet1!$G$2:$G$4</c:f>
              <c:numCache>
                <c:formatCode>0.0;;</c:formatCode>
                <c:ptCount val="3"/>
                <c:pt idx="0">
                  <c:v>9.0183339913948561</c:v>
                </c:pt>
                <c:pt idx="1">
                  <c:v>9.0109420083743856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Harrogate District Hospital (420)</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Harrogate District Hospital (420)</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Harrogate District Hospital (420)</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0.98166600860514386</c:v>
                </c:pt>
                <c:pt idx="1">
                  <c:v>0.98905799162561436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Sheet1!$G$2:$G$4</c:f>
              <c:numCache>
                <c:formatCode>0.0;;</c:formatCode>
                <c:ptCount val="3"/>
                <c:pt idx="0">
                  <c:v>8.2822549776554641</c:v>
                </c:pt>
                <c:pt idx="1">
                  <c:v>8.3080863036779409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1.7177450223445359</c:v>
                </c:pt>
                <c:pt idx="1">
                  <c:v>1.6919136963220591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Harrogate District Hospital (57)</c:v>
                </c:pt>
                <c:pt idx="2">
                  <c:v>Ripon And District Community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Harrogate District Hospital (57)</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Harrogate District Hospital (57)</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Harrogate District Hospital (57)</c:v>
                </c:pt>
                <c:pt idx="2">
                  <c:v>Ripon And District Community Hospital (-)</c:v>
                </c:pt>
              </c:strCache>
            </c:strRef>
          </c:cat>
          <c:val>
            <c:numRef>
              <c:f>Sheet1!$G$2:$G$4</c:f>
              <c:numCache>
                <c:formatCode>0.0;;</c:formatCode>
                <c:ptCount val="3"/>
                <c:pt idx="0">
                  <c:v>8.2612388760572824</c:v>
                </c:pt>
                <c:pt idx="1">
                  <c:v>8.2652178726589796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Harrogate District Hospital (57)</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Harrogate District Hospital (57)</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(57)</c:v>
                </c:pt>
                <c:pt idx="1">
                  <c:v>Harrogate District Hospital (57)</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1.7387611239427176</c:v>
                </c:pt>
                <c:pt idx="1">
                  <c:v>1.7347821273410204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Harrogate District Hospital (64)</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Harrogate District Hospital (64)</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Harrogate District Hospital (64)</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Harrogate District Hospital (64)</c:v>
                </c:pt>
                <c:pt idx="2">
                  <c:v>Ripon And District Community Hospital (-)</c:v>
                </c:pt>
              </c:strCache>
            </c:strRef>
          </c:cat>
          <c:val>
            <c:numRef>
              <c:f>Sheet1!$G$2:$G$4</c:f>
              <c:numCache>
                <c:formatCode>0.0;;</c:formatCode>
                <c:ptCount val="3"/>
                <c:pt idx="0">
                  <c:v>7.8833072217642757</c:v>
                </c:pt>
                <c:pt idx="1">
                  <c:v>8.0860489905625936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Harrogate District Hospital (64)</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Harrogate District Hospital (64)</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Harrogate District Hospital (64)</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2.1166927782357243</c:v>
                </c:pt>
                <c:pt idx="1">
                  <c:v>1.9139510094374064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Harrogate District Hospital (49)</c:v>
                </c:pt>
                <c:pt idx="2">
                  <c:v>Ripon And District Community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Harrogate District Hospital (49)</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Harrogate District Hospital (49)</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Harrogate District Hospital (49)</c:v>
                </c:pt>
                <c:pt idx="2">
                  <c:v>Ripon And District Community Hospital (-)</c:v>
                </c:pt>
              </c:strCache>
            </c:strRef>
          </c:cat>
          <c:val>
            <c:numRef>
              <c:f>Sheet1!$G$2:$G$4</c:f>
              <c:numCache>
                <c:formatCode>0.0;;</c:formatCode>
                <c:ptCount val="3"/>
                <c:pt idx="0">
                  <c:v>8.0974336121739814</c:v>
                </c:pt>
                <c:pt idx="1">
                  <c:v>8.0760980396205628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Harrogate District Hospital (49)</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Harrogate District Hospital (49)</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Harrogate District Hospital (49)</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1.9025663878260186</c:v>
                </c:pt>
                <c:pt idx="1">
                  <c:v>1.9239019603794372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Harrogate District Hospital (170)</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Harrogate District Hospital (170)</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Harrogate District Hospital (170)</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Harrogate District Hospital (170)</c:v>
                </c:pt>
                <c:pt idx="2">
                  <c:v>Ripon And District Community Hospital (-)</c:v>
                </c:pt>
              </c:strCache>
            </c:strRef>
          </c:cat>
          <c:val>
            <c:numRef>
              <c:f>Sheet1!$G$2:$G$4</c:f>
              <c:numCache>
                <c:formatCode>0.0;;</c:formatCode>
                <c:ptCount val="3"/>
                <c:pt idx="0">
                  <c:v>8.5307903079108431</c:v>
                </c:pt>
                <c:pt idx="1">
                  <c:v>8.5189857001610392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Harrogate District Hospital (170)</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Harrogate District Hospital (170)</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(177)</c:v>
                </c:pt>
                <c:pt idx="1">
                  <c:v>Harrogate District Hospital (170)</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1.4692096920891569</c:v>
                </c:pt>
                <c:pt idx="1">
                  <c:v>1.4810142998389608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Harrogate District Hospital (123)</c:v>
                </c:pt>
                <c:pt idx="2">
                  <c:v>Ripon And District Community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Harrogate District Hospital (123)</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Harrogate District Hospital (123)</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Harrogate District Hospital (123)</c:v>
                </c:pt>
                <c:pt idx="2">
                  <c:v>Ripon And District Community Hospital (-)</c:v>
                </c:pt>
              </c:strCache>
            </c:strRef>
          </c:cat>
          <c:val>
            <c:numRef>
              <c:f>Sheet1!$G$2:$G$4</c:f>
              <c:numCache>
                <c:formatCode>0.0;;</c:formatCode>
                <c:ptCount val="3"/>
                <c:pt idx="0">
                  <c:v>7.6520229912867874</c:v>
                </c:pt>
                <c:pt idx="1">
                  <c:v>7.5822026760875074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Harrogate District Hospital (123)</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Harrogate District Hospital (123)</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Harrogate District Hospital (123)</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2.3479770087132126</c:v>
                </c:pt>
                <c:pt idx="1">
                  <c:v>2.4177973239124926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Harrogate District Hospital (83)</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Harrogate District Hospital (83)</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Harrogate District Hospital (83)</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Harrogate District Hospital (83)</c:v>
                </c:pt>
                <c:pt idx="2">
                  <c:v>Ripon And District Community Hospital (-)</c:v>
                </c:pt>
              </c:strCache>
            </c:strRef>
          </c:cat>
          <c:val>
            <c:numRef>
              <c:f>Sheet1!$G$2:$G$4</c:f>
              <c:numCache>
                <c:formatCode>0.0;;</c:formatCode>
                <c:ptCount val="3"/>
                <c:pt idx="0">
                  <c:v>6.3407630744376897</c:v>
                </c:pt>
                <c:pt idx="1">
                  <c:v>6.4784316567456033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Harrogate District Hospital (83)</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Harrogate District Hospital (83)</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(85)</c:v>
                </c:pt>
                <c:pt idx="1">
                  <c:v>Harrogate District Hospital (83)</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3.6592369255623103</c:v>
                </c:pt>
                <c:pt idx="1">
                  <c:v>3.5215683432543967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Harrogate District Hospital (-)</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(522)</c:v>
                </c:pt>
                <c:pt idx="1">
                  <c:v>Harrogate District Hospital (514)</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(522)</c:v>
                </c:pt>
                <c:pt idx="1">
                  <c:v>Harrogate District Hospital (514)</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(522)</c:v>
                </c:pt>
                <c:pt idx="1">
                  <c:v>Harrogate District Hospital (514)</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(522)</c:v>
                </c:pt>
                <c:pt idx="1">
                  <c:v>Harrogate District Hospital (514)</c:v>
                </c:pt>
                <c:pt idx="2">
                  <c:v>Ripon And District Community Hospital (-)</c:v>
                </c:pt>
              </c:strCache>
            </c:strRef>
          </c:cat>
          <c:val>
            <c:numRef>
              <c:f>Sheet1!$G$2:$G$4</c:f>
              <c:numCache>
                <c:formatCode>0.0;;</c:formatCode>
                <c:ptCount val="3"/>
                <c:pt idx="0">
                  <c:v>6.6494238402905506</c:v>
                </c:pt>
                <c:pt idx="1">
                  <c:v>6.6591188571490667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(522)</c:v>
                </c:pt>
                <c:pt idx="1">
                  <c:v>Harrogate District Hospital (514)</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(522)</c:v>
                </c:pt>
                <c:pt idx="1">
                  <c:v>Harrogate District Hospital (514)</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(522)</c:v>
                </c:pt>
                <c:pt idx="1">
                  <c:v>Harrogate District Hospital (514)</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3.3505761597094494</c:v>
                </c:pt>
                <c:pt idx="1">
                  <c:v>3.3408811428509333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Harrogate District Hospital (340)</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Harrogate District Hospital (340)</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Harrogate District Hospital (340)</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Harrogate District Hospital (340)</c:v>
                </c:pt>
                <c:pt idx="2">
                  <c:v>Ripon And District Community Hospital (-)</c:v>
                </c:pt>
              </c:strCache>
            </c:strRef>
          </c:cat>
          <c:val>
            <c:numRef>
              <c:f>Sheet1!$G$2:$G$4</c:f>
              <c:numCache>
                <c:formatCode>0.0;;</c:formatCode>
                <c:ptCount val="3"/>
                <c:pt idx="0">
                  <c:v>5.7406722027354826</c:v>
                </c:pt>
                <c:pt idx="1">
                  <c:v>5.7097910247396477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Harrogate District Hospital (340)</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Harrogate District Hospital (340)</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Harrogate District Hospital (340)</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4.2593277972645174</c:v>
                </c:pt>
                <c:pt idx="1">
                  <c:v>4.2902089752603523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(198)</c:v>
                </c:pt>
                <c:pt idx="1">
                  <c:v>Harrogate District Hospital (191)</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(198)</c:v>
                </c:pt>
                <c:pt idx="1">
                  <c:v>Harrogate District Hospital (191)</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(198)</c:v>
                </c:pt>
                <c:pt idx="1">
                  <c:v>Harrogate District Hospital (191)</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(198)</c:v>
                </c:pt>
                <c:pt idx="1">
                  <c:v>Harrogate District Hospital (191)</c:v>
                </c:pt>
                <c:pt idx="2">
                  <c:v>Ripon And District Community Hospital (-)</c:v>
                </c:pt>
              </c:strCache>
            </c:strRef>
          </c:cat>
          <c:val>
            <c:numRef>
              <c:f>Sheet1!$G$2:$G$4</c:f>
              <c:numCache>
                <c:formatCode>0.0;;</c:formatCode>
                <c:ptCount val="3"/>
                <c:pt idx="0">
                  <c:v>8.5068053473526071</c:v>
                </c:pt>
                <c:pt idx="1">
                  <c:v>8.5846198279423227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(198)</c:v>
                </c:pt>
                <c:pt idx="1">
                  <c:v>Harrogate District Hospital (191)</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(198)</c:v>
                </c:pt>
                <c:pt idx="1">
                  <c:v>Harrogate District Hospital (191)</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(198)</c:v>
                </c:pt>
                <c:pt idx="1">
                  <c:v>Harrogate District Hospital (191)</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1.4931946526473929</c:v>
                </c:pt>
                <c:pt idx="1">
                  <c:v>1.4153801720576773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(538)</c:v>
                </c:pt>
                <c:pt idx="1">
                  <c:v>Harrogate District Hospital (529)</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(538)</c:v>
                </c:pt>
                <c:pt idx="1">
                  <c:v>Harrogate District Hospital (529)</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(538)</c:v>
                </c:pt>
                <c:pt idx="1">
                  <c:v>Harrogate District Hospital (529)</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(538)</c:v>
                </c:pt>
                <c:pt idx="1">
                  <c:v>Harrogate District Hospital (529)</c:v>
                </c:pt>
                <c:pt idx="2">
                  <c:v>Ripon And District Community Hospital (-)</c:v>
                </c:pt>
              </c:strCache>
            </c:strRef>
          </c:cat>
          <c:val>
            <c:numRef>
              <c:f>Sheet1!$G$2:$G$4</c:f>
              <c:numCache>
                <c:formatCode>0.0;;</c:formatCode>
                <c:ptCount val="3"/>
                <c:pt idx="0">
                  <c:v>7.1307490580987229</c:v>
                </c:pt>
                <c:pt idx="1">
                  <c:v>7.1203074788363034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(538)</c:v>
                </c:pt>
                <c:pt idx="1">
                  <c:v>Harrogate District Hospital (529)</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(538)</c:v>
                </c:pt>
                <c:pt idx="1">
                  <c:v>Harrogate District Hospital (529)</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(538)</c:v>
                </c:pt>
                <c:pt idx="1">
                  <c:v>Harrogate District Hospital (529)</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2.8692509419012771</c:v>
                </c:pt>
                <c:pt idx="1">
                  <c:v>2.8796925211636966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(505)</c:v>
                </c:pt>
                <c:pt idx="1">
                  <c:v>Harrogate District Hospital (498)</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(505)</c:v>
                </c:pt>
                <c:pt idx="1">
                  <c:v>Harrogate District Hospital (498)</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(505)</c:v>
                </c:pt>
                <c:pt idx="1">
                  <c:v>Harrogate District Hospital (498)</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(505)</c:v>
                </c:pt>
                <c:pt idx="1">
                  <c:v>Harrogate District Hospital (498)</c:v>
                </c:pt>
                <c:pt idx="2">
                  <c:v>Ripon And District Community Hospital (-)</c:v>
                </c:pt>
              </c:strCache>
            </c:strRef>
          </c:cat>
          <c:val>
            <c:numRef>
              <c:f>Sheet1!$G$2:$G$4</c:f>
              <c:numCache>
                <c:formatCode>0.0;;</c:formatCode>
                <c:ptCount val="3"/>
                <c:pt idx="0">
                  <c:v>8.4561351316326405</c:v>
                </c:pt>
                <c:pt idx="1">
                  <c:v>8.4336113173080971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(505)</c:v>
                </c:pt>
                <c:pt idx="1">
                  <c:v>Harrogate District Hospital (498)</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(505)</c:v>
                </c:pt>
                <c:pt idx="1">
                  <c:v>Harrogate District Hospital (498)</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(505)</c:v>
                </c:pt>
                <c:pt idx="1">
                  <c:v>Harrogate District Hospital (498)</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1.5438648683673595</c:v>
                </c:pt>
                <c:pt idx="1">
                  <c:v>1.5663886826919029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Harrogate District Hospital (406)</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Harrogate District Hospital (406)</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Harrogate District Hospital (406)</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Harrogate District Hospital (406)</c:v>
                </c:pt>
                <c:pt idx="2">
                  <c:v>Ripon And District Community Hospital (-)</c:v>
                </c:pt>
              </c:strCache>
            </c:strRef>
          </c:cat>
          <c:val>
            <c:numRef>
              <c:f>Sheet1!$G$2:$G$4</c:f>
              <c:numCache>
                <c:formatCode>0.0;;</c:formatCode>
                <c:ptCount val="3"/>
                <c:pt idx="0">
                  <c:v>9.1004904603592003</c:v>
                </c:pt>
                <c:pt idx="1">
                  <c:v>9.1081291984270401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Harrogate District Hospital (406)</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Harrogate District Hospital (406)</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Harrogate District Hospital (406)</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0.89950953964079972</c:v>
                </c:pt>
                <c:pt idx="1">
                  <c:v>0.89187080157295995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Harrogate District Hospital (280)</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Harrogate District Hospital (280)</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Harrogate District Hospital (280)</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Harrogate District Hospital (280)</c:v>
                </c:pt>
                <c:pt idx="2">
                  <c:v>Ripon And District Community Hospital (-)</c:v>
                </c:pt>
              </c:strCache>
            </c:strRef>
          </c:cat>
          <c:val>
            <c:numRef>
              <c:f>Sheet1!$G$2:$G$4</c:f>
              <c:numCache>
                <c:formatCode>0.0;;</c:formatCode>
                <c:ptCount val="3"/>
                <c:pt idx="0">
                  <c:v>6.3818654698498269</c:v>
                </c:pt>
                <c:pt idx="1">
                  <c:v>6.3855764212560704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Harrogate District Hospital (280)</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Harrogate District Hospital (280)</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(287)</c:v>
                </c:pt>
                <c:pt idx="1">
                  <c:v>Harrogate District Hospital (280)</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3.6181345301501731</c:v>
                </c:pt>
                <c:pt idx="1">
                  <c:v>3.6144235787439296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Harrogate District Hospital (393)</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Harrogate District Hospital (393)</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Harrogate District Hospital (393)</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Harrogate District Hospital (393)</c:v>
                </c:pt>
                <c:pt idx="2">
                  <c:v>Ripon And District Community Hospital (-)</c:v>
                </c:pt>
              </c:strCache>
            </c:strRef>
          </c:cat>
          <c:val>
            <c:numRef>
              <c:f>Sheet1!$G$2:$G$4</c:f>
              <c:numCache>
                <c:formatCode>0.0;;</c:formatCode>
                <c:ptCount val="3"/>
                <c:pt idx="0">
                  <c:v>5.1059291355256136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Harrogate District Hospital (393)</c:v>
                </c:pt>
                <c:pt idx="2">
                  <c:v>Ripon And District Community Hospital (-)</c:v>
                </c:pt>
              </c:strCache>
            </c:strRef>
          </c:cat>
          <c:val>
            <c:numRef>
              <c:f>Sheet1!$H$2:$H$4</c:f>
              <c:numCache>
                <c:formatCode>0.0;;</c:formatCode>
                <c:ptCount val="3"/>
                <c:pt idx="0">
                  <c:v>0</c:v>
                </c:pt>
                <c:pt idx="1">
                  <c:v>5.1349140413956533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Harrogate District Hospital (393)</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Harrogate District Hospital (393)</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4.8940708644743864</c:v>
                </c:pt>
                <c:pt idx="1">
                  <c:v>4.8650859586043467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Sheet1!$G$2:$G$4</c:f>
              <c:numCache>
                <c:formatCode>0.0;;</c:formatCode>
                <c:ptCount val="3"/>
                <c:pt idx="0">
                  <c:v>6.9772941644463993</c:v>
                </c:pt>
                <c:pt idx="1">
                  <c:v>6.986490454174878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Harrogate District Hospital (472)</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3.0227058355536007</c:v>
                </c:pt>
                <c:pt idx="1">
                  <c:v>3.013509545825122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Harrogate District Hospital (489)</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Harrogate District Hospital (489)</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Harrogate District Hospital (489)</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Harrogate District Hospital (489)</c:v>
                </c:pt>
                <c:pt idx="2">
                  <c:v>Ripon And District Community Hospital (-)</c:v>
                </c:pt>
              </c:strCache>
            </c:strRef>
          </c:cat>
          <c:val>
            <c:numRef>
              <c:f>Sheet1!$G$2:$G$4</c:f>
              <c:numCache>
                <c:formatCode>0.0;;</c:formatCode>
                <c:ptCount val="3"/>
                <c:pt idx="0">
                  <c:v>8.0415242722862601</c:v>
                </c:pt>
                <c:pt idx="1">
                  <c:v>8.071190703546991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Harrogate District Hospital (489)</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Harrogate District Hospital (489)</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(494)</c:v>
                </c:pt>
                <c:pt idx="1">
                  <c:v>Harrogate District Hospital (489)</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1.9584757277137399</c:v>
                </c:pt>
                <c:pt idx="1">
                  <c:v>1.928809296453009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Harrogate District Hospital (244)</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Harrogate District Hospital (244)</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Harrogate District Hospital (244)</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Harrogate District Hospital (244)</c:v>
                </c:pt>
                <c:pt idx="2">
                  <c:v>Ripon And District Community Hospital (-)</c:v>
                </c:pt>
              </c:strCache>
            </c:strRef>
          </c:cat>
          <c:val>
            <c:numRef>
              <c:f>Sheet1!$G$2:$G$4</c:f>
              <c:numCache>
                <c:formatCode>0.0;;</c:formatCode>
                <c:ptCount val="3"/>
                <c:pt idx="0">
                  <c:v>8.2249963103777812</c:v>
                </c:pt>
                <c:pt idx="1">
                  <c:v>8.264416936467974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Harrogate District Hospital (244)</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Harrogate District Hospital (244)</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(249)</c:v>
                </c:pt>
                <c:pt idx="1">
                  <c:v>Harrogate District Hospital (244)</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1.7750036896222188</c:v>
                </c:pt>
                <c:pt idx="1">
                  <c:v>1.735583063532026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Harrogate District Hospital (291)</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Harrogate District Hospital (291)</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Harrogate District Hospital (291)</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Harrogate District Hospital (291)</c:v>
                </c:pt>
                <c:pt idx="2">
                  <c:v>Ripon And District Community Hospital (-)</c:v>
                </c:pt>
              </c:strCache>
            </c:strRef>
          </c:cat>
          <c:val>
            <c:numRef>
              <c:f>Sheet1!$G$2:$G$4</c:f>
              <c:numCache>
                <c:formatCode>0.0;;</c:formatCode>
                <c:ptCount val="3"/>
                <c:pt idx="0">
                  <c:v>6.3395657152003464</c:v>
                </c:pt>
                <c:pt idx="1">
                  <c:v>6.3338873715421702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Harrogate District Hospital (291)</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Harrogate District Hospital (291)</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(299)</c:v>
                </c:pt>
                <c:pt idx="1">
                  <c:v>Harrogate District Hospital (291)</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3.6604342847996536</c:v>
                </c:pt>
                <c:pt idx="1">
                  <c:v>3.6661126284578298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(525)</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(525)</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(525)</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(525)</c:v>
                </c:pt>
                <c:pt idx="2">
                  <c:v>Ripon And District Community Hospital (-)</c:v>
                </c:pt>
              </c:strCache>
            </c:strRef>
          </c:cat>
          <c:val>
            <c:numRef>
              <c:f>Sheet1!$G$2:$G$4</c:f>
              <c:numCache>
                <c:formatCode>0.0;;</c:formatCode>
                <c:ptCount val="3"/>
                <c:pt idx="0">
                  <c:v>9.0919506249805835</c:v>
                </c:pt>
                <c:pt idx="1">
                  <c:v>9.1017817330818023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(525)</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(525)</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(534)</c:v>
                </c:pt>
                <c:pt idx="1">
                  <c:v>Harrogate District Hospital (525)</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0.90804937501941652</c:v>
                </c:pt>
                <c:pt idx="1">
                  <c:v>0.89821826691819773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Sheet1!$G$2:$G$4</c:f>
              <c:numCache>
                <c:formatCode>0.0;;</c:formatCode>
                <c:ptCount val="3"/>
                <c:pt idx="0">
                  <c:v>9.1921762371692939</c:v>
                </c:pt>
                <c:pt idx="1">
                  <c:v>9.1949415955476539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0.80782376283070612</c:v>
                </c:pt>
                <c:pt idx="1">
                  <c:v>0.80505840445234611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Sheet1!$G$2:$G$4</c:f>
              <c:numCache>
                <c:formatCode>0.0;;</c:formatCode>
                <c:ptCount val="3"/>
                <c:pt idx="0">
                  <c:v>8.2874809881789666</c:v>
                </c:pt>
                <c:pt idx="1">
                  <c:v>8.2976382361693837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(533)</c:v>
                </c:pt>
                <c:pt idx="1">
                  <c:v>Harrogate District Hospital (524)</c:v>
                </c:pt>
                <c:pt idx="2">
                  <c:v>Ripon And District Community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1.7125190118210334</c:v>
                </c:pt>
                <c:pt idx="1">
                  <c:v>1.7023617638306163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6.8713364315127183</c:v>
                </c:pt>
                <c:pt idx="1">
                  <c:v>7.3232136730708923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7.4243053352393789</c:v>
                </c:pt>
                <c:pt idx="1">
                  <c:v>7.4094209984719042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8.0375035212301373</c:v>
                </c:pt>
                <c:pt idx="1">
                  <c:v>6.9009880423469996</c:v>
                </c:pt>
                <c:pt idx="2">
                  <c:v>6.5094890879642788</c:v>
                </c:pt>
                <c:pt idx="3">
                  <c:v>6.7020240529941812</c:v>
                </c:pt>
                <c:pt idx="4">
                  <c:v>6.8622358706518636</c:v>
                </c:pt>
                <c:pt idx="5">
                  <c:v>7.2541334065899674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6.2555242409506144</c:v>
                </c:pt>
                <c:pt idx="1">
                  <c:v>6.5152824207651241</c:v>
                </c:pt>
                <c:pt idx="2">
                  <c:v>6.4271807267263528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7.9677973069379817</c:v>
                </c:pt>
                <c:pt idx="1">
                  <c:v>7.9528431997976208</c:v>
                </c:pt>
                <c:pt idx="2">
                  <c:v>8.5056755097068493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8.2356376209220894</c:v>
                </c:pt>
                <c:pt idx="1">
                  <c:v>7.9595747048851786</c:v>
                </c:pt>
                <c:pt idx="2">
                  <c:v>8.4457329019886664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9.1549432919101665</c:v>
                </c:pt>
                <c:pt idx="1">
                  <c:v>9.3875756029503687</c:v>
                </c:pt>
                <c:pt idx="2">
                  <c:v>9.1197127091910559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3.8805900794755379</c:v>
                </c:pt>
                <c:pt idx="1">
                  <c:v>3.7269273872191859</c:v>
                </c:pt>
                <c:pt idx="2">
                  <c:v>3.7360285640764141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9.3484345181248152</c:v>
                </c:pt>
                <c:pt idx="1">
                  <c:v>9.0384474061533577</c:v>
                </c:pt>
                <c:pt idx="2">
                  <c:v>8.8747630843114944</c:v>
                </c:pt>
                <c:pt idx="3">
                  <c:v>8.784726873581107</c:v>
                </c:pt>
                <c:pt idx="4">
                  <c:v>8.9399171116239327</c:v>
                </c:pt>
                <c:pt idx="5">
                  <c:v>8.9640760324289577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8.7049798263175777</c:v>
                </c:pt>
                <c:pt idx="1">
                  <c:v>8.1275794311892113</c:v>
                </c:pt>
                <c:pt idx="2">
                  <c:v>8.233890140546297</c:v>
                </c:pt>
                <c:pt idx="3">
                  <c:v>8.1855871746391173</c:v>
                </c:pt>
                <c:pt idx="4">
                  <c:v>8.1296709867336254</c:v>
                </c:pt>
                <c:pt idx="5">
                  <c:v>8.3924137080649359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8.2451416388052721</c:v>
                </c:pt>
                <c:pt idx="1">
                  <c:v>8.0016322829758497</c:v>
                </c:pt>
                <c:pt idx="2">
                  <c:v>8.0992482778231576</c:v>
                </c:pt>
                <c:pt idx="3">
                  <c:v>7.5977825337515554</c:v>
                </c:pt>
                <c:pt idx="4">
                  <c:v>7.9757376607373018</c:v>
                </c:pt>
                <c:pt idx="5">
                  <c:v>7.97779607770961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8.6608374088906164</c:v>
                </c:pt>
                <c:pt idx="1">
                  <c:v>8.2393079203276578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6.65997392234509</c:v>
                </c:pt>
                <c:pt idx="1">
                  <c:v>6.9816232155568061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9.4884486755649196</c:v>
                </c:pt>
                <c:pt idx="1">
                  <c:v>9.460014196155198</c:v>
                </c:pt>
                <c:pt idx="2">
                  <c:v>9.5532343456297788</c:v>
                </c:pt>
                <c:pt idx="3">
                  <c:v>9.6616549926740696</c:v>
                </c:pt>
                <c:pt idx="4">
                  <c:v>9.5563792992924075</c:v>
                </c:pt>
                <c:pt idx="5">
                  <c:v>9.5898670482432422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8.8615705999546286</c:v>
                </c:pt>
                <c:pt idx="1">
                  <c:v>8.644469050041236</c:v>
                </c:pt>
                <c:pt idx="2">
                  <c:v>8.8133628622679829</c:v>
                </c:pt>
                <c:pt idx="3">
                  <c:v>8.6830887693389638</c:v>
                </c:pt>
                <c:pt idx="4">
                  <c:v>9.0513679309655348</c:v>
                </c:pt>
                <c:pt idx="5">
                  <c:v>8.8855787693146553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9.1897556094167658</c:v>
                </c:pt>
                <c:pt idx="1">
                  <c:v>9.0221754080786845</c:v>
                </c:pt>
                <c:pt idx="2">
                  <c:v>9.1066669082394451</c:v>
                </c:pt>
                <c:pt idx="3">
                  <c:v>9.0401630977364036</c:v>
                </c:pt>
                <c:pt idx="4">
                  <c:v>9.2063356080198311</c:v>
                </c:pt>
                <c:pt idx="5">
                  <c:v>9.1223321813222764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8.800699563155737</c:v>
                </c:pt>
                <c:pt idx="1">
                  <c:v>8.7140839629645939</c:v>
                </c:pt>
                <c:pt idx="2">
                  <c:v>8.6141256904008738</c:v>
                </c:pt>
                <c:pt idx="3">
                  <c:v>8.6322123430367625</c:v>
                </c:pt>
                <c:pt idx="4">
                  <c:v>9.0664490396181669</c:v>
                </c:pt>
                <c:pt idx="5">
                  <c:v>8.9575293657741479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8.9871719643223358</c:v>
                </c:pt>
                <c:pt idx="1">
                  <c:v>8.9426743437881999</c:v>
                </c:pt>
                <c:pt idx="2">
                  <c:v>8.7226672462174992</c:v>
                </c:pt>
                <c:pt idx="3">
                  <c:v>8.5843816555659416</c:v>
                </c:pt>
                <c:pt idx="4">
                  <c:v>8.8519145494566356</c:v>
                </c:pt>
                <c:pt idx="5">
                  <c:v>8.8816048888749197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9.1166186408684062</c:v>
                </c:pt>
                <c:pt idx="1">
                  <c:v>9.0960483916182024</c:v>
                </c:pt>
                <c:pt idx="2">
                  <c:v>8.7391821393886389</c:v>
                </c:pt>
                <c:pt idx="3">
                  <c:v>8.7659768205280511</c:v>
                </c:pt>
                <c:pt idx="4">
                  <c:v>8.9986894855262332</c:v>
                </c:pt>
                <c:pt idx="5">
                  <c:v>9.0399370495781355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8.9731377738253695</c:v>
                </c:pt>
                <c:pt idx="1">
                  <c:v>8.8961771541767813</c:v>
                </c:pt>
                <c:pt idx="2">
                  <c:v>8.7610165206216131</c:v>
                </c:pt>
                <c:pt idx="3">
                  <c:v>8.7066427187442237</c:v>
                </c:pt>
                <c:pt idx="4">
                  <c:v>8.9955124668919026</c:v>
                </c:pt>
                <c:pt idx="5">
                  <c:v>8.9404132096853139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8.2186795382045705</c:v>
                </c:pt>
                <c:pt idx="1">
                  <c:v>6.8657934239287934</c:v>
                </c:pt>
                <c:pt idx="2">
                  <c:v>6.8721454768517862</c:v>
                </c:pt>
                <c:pt idx="3">
                  <c:v>7.5349105186302383</c:v>
                </c:pt>
                <c:pt idx="4">
                  <c:v>7.5109273077444447</c:v>
                </c:pt>
                <c:pt idx="5">
                  <c:v>7.7856119077359436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8.4065697371274464</c:v>
                </c:pt>
                <c:pt idx="1">
                  <c:v>7.9808118824524863</c:v>
                </c:pt>
                <c:pt idx="2">
                  <c:v>7.7514013218761733</c:v>
                </c:pt>
                <c:pt idx="3">
                  <c:v>7.8347980234172114</c:v>
                </c:pt>
                <c:pt idx="4">
                  <c:v>8.0157017568628195</c:v>
                </c:pt>
                <c:pt idx="5">
                  <c:v>8.01166539074155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7.2132427134186248</c:v>
                </c:pt>
                <c:pt idx="1">
                  <c:v>7.0894682800277717</c:v>
                </c:pt>
                <c:pt idx="2">
                  <c:v>6.8253638640630339</c:v>
                </c:pt>
                <c:pt idx="3">
                  <c:v>6.9417917958897872</c:v>
                </c:pt>
                <c:pt idx="4">
                  <c:v>7.0680647350333201</c:v>
                </c:pt>
                <c:pt idx="5">
                  <c:v>7.2294768930317961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9.1070769327841941</c:v>
                </c:pt>
                <c:pt idx="1">
                  <c:v>8.9221559314141619</c:v>
                </c:pt>
                <c:pt idx="2">
                  <c:v>8.7651555960209464</c:v>
                </c:pt>
                <c:pt idx="3">
                  <c:v>8.8361731016977068</c:v>
                </c:pt>
                <c:pt idx="4">
                  <c:v>8.7635570072615216</c:v>
                </c:pt>
                <c:pt idx="5">
                  <c:v>9.1467560247603874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8.0238896506189175</c:v>
                </c:pt>
                <c:pt idx="1">
                  <c:v>7.6235573468233486</c:v>
                </c:pt>
                <c:pt idx="2">
                  <c:v>7.643763668321351</c:v>
                </c:pt>
                <c:pt idx="3">
                  <c:v>7.8230884506451552</c:v>
                </c:pt>
                <c:pt idx="4">
                  <c:v>7.7873474540615613</c:v>
                </c:pt>
                <c:pt idx="5">
                  <c:v>7.9991498102425753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9.5236888450470705</c:v>
                </c:pt>
                <c:pt idx="1">
                  <c:v>9.5433584010067456</c:v>
                </c:pt>
                <c:pt idx="2">
                  <c:v>9.5411779629352758</c:v>
                </c:pt>
                <c:pt idx="3">
                  <c:v>9.4841849709153987</c:v>
                </c:pt>
                <c:pt idx="4">
                  <c:v>9.5509716019591195</c:v>
                </c:pt>
                <c:pt idx="5">
                  <c:v>9.4672818408619825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9.0747138543994659</c:v>
                </c:pt>
                <c:pt idx="1">
                  <c:v>8.9915865395127152</c:v>
                </c:pt>
                <c:pt idx="2">
                  <c:v>8.9310399765243407</c:v>
                </c:pt>
                <c:pt idx="3">
                  <c:v>8.7111968801684601</c:v>
                </c:pt>
                <c:pt idx="4">
                  <c:v>8.8376925653178056</c:v>
                </c:pt>
                <c:pt idx="5">
                  <c:v>9.0183339913948561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8.4963989877161552</c:v>
                </c:pt>
                <c:pt idx="1">
                  <c:v>7.9421295316208136</c:v>
                </c:pt>
                <c:pt idx="2">
                  <c:v>7.8684323358679098</c:v>
                </c:pt>
                <c:pt idx="3">
                  <c:v>8.062690716517956</c:v>
                </c:pt>
                <c:pt idx="4">
                  <c:v>8.3305468231890885</c:v>
                </c:pt>
                <c:pt idx="5">
                  <c:v>8.2822549776554641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6.5519565960735626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7.3044067636685321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7.2930559328483584</c:v>
                </c:pt>
                <c:pt idx="1">
                  <c:v>6.9032138585692202</c:v>
                </c:pt>
                <c:pt idx="2">
                  <c:v>6.6519398734180504</c:v>
                </c:pt>
                <c:pt idx="3">
                  <c:v>6.4109573344746504</c:v>
                </c:pt>
                <c:pt idx="4">
                  <c:v>6.5738706757032617</c:v>
                </c:pt>
                <c:pt idx="5">
                  <c:v>6.6494238402905506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9.0489977129465551</c:v>
                </c:pt>
                <c:pt idx="1">
                  <c:v>9.038319875378523</c:v>
                </c:pt>
                <c:pt idx="2">
                  <c:v>8.6082107507966583</c:v>
                </c:pt>
                <c:pt idx="3">
                  <c:v>8.3015338732362736</c:v>
                </c:pt>
                <c:pt idx="4">
                  <c:v>8.1127865477375298</c:v>
                </c:pt>
                <c:pt idx="5">
                  <c:v>8.5068053473526071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7.2048936057212138</c:v>
                </c:pt>
                <c:pt idx="1">
                  <c:v>7.1686994117360827</c:v>
                </c:pt>
                <c:pt idx="2">
                  <c:v>6.5726153961694349</c:v>
                </c:pt>
                <c:pt idx="3">
                  <c:v>6.9554312762520629</c:v>
                </c:pt>
                <c:pt idx="4">
                  <c:v>6.7716349235728233</c:v>
                </c:pt>
                <c:pt idx="5">
                  <c:v>7.1307490580987229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7.9246672002630136</c:v>
                </c:pt>
                <c:pt idx="1">
                  <c:v>8.3158597070289222</c:v>
                </c:pt>
                <c:pt idx="2">
                  <c:v>7.9458990334363833</c:v>
                </c:pt>
                <c:pt idx="3">
                  <c:v>7.9542693816951804</c:v>
                </c:pt>
                <c:pt idx="4">
                  <c:v>8.1058255168710129</c:v>
                </c:pt>
                <c:pt idx="5">
                  <c:v>8.4561351316326405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9.02983932349008</c:v>
                </c:pt>
                <c:pt idx="1">
                  <c:v>9.0568380590964193</c:v>
                </c:pt>
                <c:pt idx="2">
                  <c:v>9.0422765416036555</c:v>
                </c:pt>
                <c:pt idx="3">
                  <c:v>9.0937219940957661</c:v>
                </c:pt>
                <c:pt idx="4">
                  <c:v>9.1004904603592003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5.486777281668485</c:v>
                </c:pt>
                <c:pt idx="1">
                  <c:v>4.7993348587229523</c:v>
                </c:pt>
                <c:pt idx="2">
                  <c:v>4.4851624948781996</c:v>
                </c:pt>
                <c:pt idx="3">
                  <c:v>4.4683583449922279</c:v>
                </c:pt>
                <c:pt idx="4">
                  <c:v>5.0549998056630647</c:v>
                </c:pt>
                <c:pt idx="5">
                  <c:v>5.1059291355256136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6.962523651403874</c:v>
                </c:pt>
                <c:pt idx="1">
                  <c:v>6.8534444035929516</c:v>
                </c:pt>
                <c:pt idx="2">
                  <c:v>6.74368770154926</c:v>
                </c:pt>
                <c:pt idx="3">
                  <c:v>6.8713808916750532</c:v>
                </c:pt>
                <c:pt idx="4">
                  <c:v>6.8544112747885286</c:v>
                </c:pt>
                <c:pt idx="5">
                  <c:v>6.9772941644463993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8.3140510223711619</c:v>
                </c:pt>
                <c:pt idx="1">
                  <c:v>8.2571415109711293</c:v>
                </c:pt>
                <c:pt idx="2">
                  <c:v>7.7017959461177776</c:v>
                </c:pt>
                <c:pt idx="3">
                  <c:v>7.9192891044691729</c:v>
                </c:pt>
                <c:pt idx="4">
                  <c:v>8.2644558937821095</c:v>
                </c:pt>
                <c:pt idx="5">
                  <c:v>8.0415242722862601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8.8749668107972219</c:v>
                </c:pt>
                <c:pt idx="1">
                  <c:v>7.7583072191002413</c:v>
                </c:pt>
                <c:pt idx="2">
                  <c:v>8.0041276962324801</c:v>
                </c:pt>
                <c:pt idx="3">
                  <c:v>7.6823712165452536</c:v>
                </c:pt>
                <c:pt idx="4">
                  <c:v>8.0798093797517261</c:v>
                </c:pt>
                <c:pt idx="5">
                  <c:v>8.2249963103777812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6.2649552832118722</c:v>
                </c:pt>
                <c:pt idx="1">
                  <c:v>6.3395657152003464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8.9747008557288321</c:v>
                </c:pt>
                <c:pt idx="1">
                  <c:v>9.0895898980048759</c:v>
                </c:pt>
                <c:pt idx="2">
                  <c:v>9.0919506249805835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9.2706982350734055</c:v>
                </c:pt>
                <c:pt idx="1">
                  <c:v>9.2717344843438845</c:v>
                </c:pt>
                <c:pt idx="2">
                  <c:v>9.107484672851049</c:v>
                </c:pt>
                <c:pt idx="3">
                  <c:v>9.1106290776853047</c:v>
                </c:pt>
                <c:pt idx="4">
                  <c:v>9.2247188294194125</c:v>
                </c:pt>
                <c:pt idx="5">
                  <c:v>9.1921762371692939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8.4243568116801502</c:v>
                </c:pt>
                <c:pt idx="1">
                  <c:v>8.2304547215594379</c:v>
                </c:pt>
                <c:pt idx="2">
                  <c:v>7.9697180767442406</c:v>
                </c:pt>
                <c:pt idx="3">
                  <c:v>8.1229009035537558</c:v>
                </c:pt>
                <c:pt idx="4">
                  <c:v>8.2635525707102371</c:v>
                </c:pt>
                <c:pt idx="5">
                  <c:v>8.2874809881789666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1896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RCD | Harrogate and District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1896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RCD | Harrogate and District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RCD | Harrogate and District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Harrogate and District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47125743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7499306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80%</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544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64973419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70416712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25775654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89125111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54295749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31697519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9135513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18450180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70528036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Harrogate and District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Harrogate and District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544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medicine to take at home:</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given information about medicines they were to take at home</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30809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840743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7943876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4391903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21549738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29932115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79953191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9772012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2699210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994203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93962470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0790179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84743489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3622776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03982187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24043427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99522241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4690198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09734931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8394478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4145943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303523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11647072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5202931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1985113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05080656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01062088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90248097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77224736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8185141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8434467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453997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52429405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5870077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50766163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17689777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74491501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0687602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0914734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14377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18562972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9422505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23101355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82294205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04445046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58904031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6335139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8353023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721975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47127387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0128437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36941816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91531826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01704344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957878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578675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5236235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3002023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7838448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98814043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5279028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372133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22083740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7957680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694347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07441434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58774402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21489131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0665708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07734946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1889963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26292406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07389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635979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27426982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9826517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4447318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05522142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08599089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5253458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669177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018211154"/>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2676147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61598023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6838381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7024759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0744238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23008629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19460043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19881194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44097912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5685611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84084989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53330769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20893026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00371450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2165555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3819473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6142880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02684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90169938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0247468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92592801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5638677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183560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173395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4700706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5581787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18097714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5884025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180150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26055553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395958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3187763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785773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739569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1565951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5750568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2388964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27009764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0941636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4301547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728254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4724731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6738569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32828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38171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4696899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2635017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2751153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1659165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5107821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911260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2433142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7101605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9722156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4080001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1990240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1298263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0118602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2058874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2616933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0601046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1731873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7614112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0583164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0254895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4047139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5952877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5703725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63738599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5896243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5836806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480543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4060679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1889046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9159619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4187170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8692475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2837958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3637462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6661428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559107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9751136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9137850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5697349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0267667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2304913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97623311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75989057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84641025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5976264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5279267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3411995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9627317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40063191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52978115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1335116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86529149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2833371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59837777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2845146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3313873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0837918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21613816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822367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428033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4709580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695718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89753515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43427164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91765776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15012994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2704135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0853556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62684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4009395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487215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0086067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368125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09511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744965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861668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8288609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5911177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152301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5454328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6994028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0548838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375994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385680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298700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983444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441027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06094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895755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299434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765735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426827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905193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458062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082393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8517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6684040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25063773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03670573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67385292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008410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401886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01257032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07496877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546026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291476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8893710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11623249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95404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26557131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31046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38106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4845701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303281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048368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662968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4280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9955478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4721996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7973247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826662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703791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8408441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1797747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472448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300669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16245</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Harrogate and District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2026-09-02T14:21:26Z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